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2" d="100"/>
          <a:sy n="82" d="100"/>
        </p:scale>
        <p:origin x="-9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752CF-F95F-0E4B-A18E-B0D7F45DED11}" type="datetimeFigureOut">
              <a:rPr lang="en-US" smtClean="0"/>
              <a:t>10/7/08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85EA-BBC3-1A4C-958B-89F295117C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752CF-F95F-0E4B-A18E-B0D7F45DED11}" type="datetimeFigureOut">
              <a:rPr lang="en-US" smtClean="0"/>
              <a:t>10/7/08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85EA-BBC3-1A4C-958B-89F295117C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752CF-F95F-0E4B-A18E-B0D7F45DED11}" type="datetimeFigureOut">
              <a:rPr lang="en-US" smtClean="0"/>
              <a:t>10/7/08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85EA-BBC3-1A4C-958B-89F295117C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752CF-F95F-0E4B-A18E-B0D7F45DED11}" type="datetimeFigureOut">
              <a:rPr lang="en-US" smtClean="0"/>
              <a:t>10/7/08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85EA-BBC3-1A4C-958B-89F295117C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752CF-F95F-0E4B-A18E-B0D7F45DED11}" type="datetimeFigureOut">
              <a:rPr lang="en-US" smtClean="0"/>
              <a:t>10/7/08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85EA-BBC3-1A4C-958B-89F295117C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752CF-F95F-0E4B-A18E-B0D7F45DED11}" type="datetimeFigureOut">
              <a:rPr lang="en-US" smtClean="0"/>
              <a:t>10/7/08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85EA-BBC3-1A4C-958B-89F295117C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752CF-F95F-0E4B-A18E-B0D7F45DED11}" type="datetimeFigureOut">
              <a:rPr lang="en-US" smtClean="0"/>
              <a:t>10/7/08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85EA-BBC3-1A4C-958B-89F295117C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752CF-F95F-0E4B-A18E-B0D7F45DED11}" type="datetimeFigureOut">
              <a:rPr lang="en-US" smtClean="0"/>
              <a:t>10/7/08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85EA-BBC3-1A4C-958B-89F295117C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752CF-F95F-0E4B-A18E-B0D7F45DED11}" type="datetimeFigureOut">
              <a:rPr lang="en-US" smtClean="0"/>
              <a:t>10/7/08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85EA-BBC3-1A4C-958B-89F295117C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752CF-F95F-0E4B-A18E-B0D7F45DED11}" type="datetimeFigureOut">
              <a:rPr lang="en-US" smtClean="0"/>
              <a:t>10/7/08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85EA-BBC3-1A4C-958B-89F295117C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752CF-F95F-0E4B-A18E-B0D7F45DED11}" type="datetimeFigureOut">
              <a:rPr lang="en-US" smtClean="0"/>
              <a:t>10/7/08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ADD85EA-BBC3-1A4C-958B-89F295117C2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GB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smtClean="0"/>
              <a:t>Click to edit Master text styles</a:t>
            </a:r>
          </a:p>
          <a:p>
            <a:pPr lvl="1" eaLnBrk="1" latinLnBrk="0" hangingPunct="1"/>
            <a:r>
              <a:rPr kumimoji="0" lang="en-GB" smtClean="0"/>
              <a:t>Second level</a:t>
            </a:r>
          </a:p>
          <a:p>
            <a:pPr lvl="2" eaLnBrk="1" latinLnBrk="0" hangingPunct="1"/>
            <a:r>
              <a:rPr kumimoji="0" lang="en-GB" smtClean="0"/>
              <a:t>Third level</a:t>
            </a:r>
          </a:p>
          <a:p>
            <a:pPr lvl="3" eaLnBrk="1" latinLnBrk="0" hangingPunct="1"/>
            <a:r>
              <a:rPr kumimoji="0" lang="en-GB" smtClean="0"/>
              <a:t>Fourth level</a:t>
            </a:r>
          </a:p>
          <a:p>
            <a:pPr lvl="4" eaLnBrk="1" latinLnBrk="0" hangingPunct="1"/>
            <a:r>
              <a:rPr kumimoji="0" lang="en-GB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63752CF-F95F-0E4B-A18E-B0D7F45DED11}" type="datetimeFigureOut">
              <a:rPr lang="en-US" smtClean="0"/>
              <a:t>10/7/08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DD85EA-BBC3-1A4C-958B-89F295117C20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2.png"/><Relationship Id="rId1" Type="http://schemas.openxmlformats.org/officeDocument/2006/relationships/audio" Target="file://localhost/Users/oedwards11/LimeWire/Saved/Faithless%20-%20Insomnia.mp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INSOMNIA - TREATMENT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228536"/>
            <a:ext cx="8156448" cy="1752600"/>
          </a:xfrm>
        </p:spPr>
        <p:txBody>
          <a:bodyPr/>
          <a:lstStyle/>
          <a:p>
            <a:r>
              <a:rPr lang="en-US" dirty="0" smtClean="0"/>
              <a:t>OLIVIA EDWARDS, CORIE HAHN, SEUNGWOO EUN</a:t>
            </a:r>
            <a:endParaRPr lang="en-US" dirty="0"/>
          </a:p>
        </p:txBody>
      </p:sp>
      <p:pic>
        <p:nvPicPr>
          <p:cNvPr id="4" name="Faithless - Insomni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62000" y="533400"/>
            <a:ext cx="282575" cy="282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TREAT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MEDICATION</a:t>
            </a:r>
          </a:p>
          <a:p>
            <a:r>
              <a:rPr lang="en-US" dirty="0" smtClean="0"/>
              <a:t>PSYCHOLOGICAL HELP</a:t>
            </a:r>
          </a:p>
          <a:p>
            <a:r>
              <a:rPr lang="en-US" dirty="0" smtClean="0"/>
              <a:t>HERBAL REMEDIES</a:t>
            </a:r>
          </a:p>
          <a:p>
            <a:r>
              <a:rPr lang="en-US" dirty="0" smtClean="0"/>
              <a:t>SLEEP AIDS</a:t>
            </a:r>
          </a:p>
          <a:p>
            <a:r>
              <a:rPr lang="en-US" dirty="0" smtClean="0"/>
              <a:t>ANITHISTEMINES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MEDICATIONS…..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Sedatives – </a:t>
            </a:r>
            <a:r>
              <a:rPr lang="en-US" dirty="0" smtClean="0">
                <a:solidFill>
                  <a:srgbClr val="0000FF"/>
                </a:solidFill>
              </a:rPr>
              <a:t>Unnatural sleep</a:t>
            </a:r>
          </a:p>
          <a:p>
            <a:r>
              <a:rPr lang="en-US" dirty="0" smtClean="0"/>
              <a:t>Benzodiazepines – </a:t>
            </a:r>
            <a:r>
              <a:rPr lang="en-US" dirty="0" smtClean="0">
                <a:solidFill>
                  <a:srgbClr val="0000FF"/>
                </a:solidFill>
              </a:rPr>
              <a:t>Hypnotic </a:t>
            </a:r>
            <a:r>
              <a:rPr lang="en-US" dirty="0" smtClean="0">
                <a:solidFill>
                  <a:srgbClr val="0000FF"/>
                </a:solidFill>
              </a:rPr>
              <a:t>drugs inducing sleep.</a:t>
            </a:r>
          </a:p>
          <a:p>
            <a:r>
              <a:rPr lang="en-US" dirty="0" smtClean="0"/>
              <a:t>Prescription drugs –</a:t>
            </a:r>
            <a:r>
              <a:rPr lang="en-US" dirty="0" smtClean="0">
                <a:solidFill>
                  <a:srgbClr val="0000FF"/>
                </a:solidFill>
              </a:rPr>
              <a:t> Drugs that can cause dependence both physical and psychological.</a:t>
            </a:r>
          </a:p>
          <a:p>
            <a:endParaRPr lang="en-US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Note…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Drugs have been known to be most effective however they do create a dependence on them.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PSYCHOLOGICAL HELP…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Relaxation techniques.</a:t>
            </a:r>
          </a:p>
          <a:p>
            <a:r>
              <a:rPr lang="en-US" dirty="0" smtClean="0"/>
              <a:t>Changes in diet and exercise.</a:t>
            </a:r>
          </a:p>
          <a:p>
            <a:r>
              <a:rPr lang="en-US" dirty="0" smtClean="0"/>
              <a:t>Regular sleep routine.</a:t>
            </a:r>
          </a:p>
          <a:p>
            <a:r>
              <a:rPr lang="en-US" dirty="0" smtClean="0"/>
              <a:t>Cognitive behaviour therapy – </a:t>
            </a:r>
            <a:r>
              <a:rPr lang="en-US" dirty="0" smtClean="0">
                <a:solidFill>
                  <a:srgbClr val="0000FF"/>
                </a:solidFill>
              </a:rPr>
              <a:t>Being able to counter-act thoughts about sleeping.</a:t>
            </a:r>
          </a:p>
          <a:p>
            <a:r>
              <a:rPr lang="en-US" dirty="0" smtClean="0"/>
              <a:t>Relax before sleep (dimmer light)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Note.</a:t>
            </a:r>
            <a:endParaRPr lang="en-US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These methods are not always successful for everyone. Some people react better with certain methods.</a:t>
            </a:r>
            <a:r>
              <a:rPr lang="en-US" dirty="0" smtClean="0"/>
              <a:t> 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Herbal Remedies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Avoid Caffeine</a:t>
            </a:r>
          </a:p>
          <a:p>
            <a:r>
              <a:rPr lang="en-US" dirty="0" smtClean="0"/>
              <a:t>Drinking milk</a:t>
            </a:r>
          </a:p>
          <a:p>
            <a:r>
              <a:rPr lang="en-US" dirty="0" smtClean="0"/>
              <a:t>California poppy – </a:t>
            </a:r>
            <a:r>
              <a:rPr lang="en-US" dirty="0" smtClean="0">
                <a:solidFill>
                  <a:srgbClr val="0000FF"/>
                </a:solidFill>
              </a:rPr>
              <a:t>Plant. Relieves anxiety.</a:t>
            </a:r>
          </a:p>
          <a:p>
            <a:r>
              <a:rPr lang="en-US" dirty="0" smtClean="0"/>
              <a:t>Celery seed – </a:t>
            </a:r>
            <a:r>
              <a:rPr lang="en-US" dirty="0" smtClean="0">
                <a:solidFill>
                  <a:srgbClr val="0000FF"/>
                </a:solidFill>
              </a:rPr>
              <a:t>Contains vitamins A, </a:t>
            </a:r>
            <a:r>
              <a:rPr lang="en-US" dirty="0" smtClean="0">
                <a:solidFill>
                  <a:srgbClr val="0000FF"/>
                </a:solidFill>
              </a:rPr>
              <a:t>C</a:t>
            </a:r>
            <a:r>
              <a:rPr lang="en-US" dirty="0" smtClean="0">
                <a:solidFill>
                  <a:srgbClr val="0000FF"/>
                </a:solidFill>
              </a:rPr>
              <a:t> and B-complex, relieves nervousness and anxiety over insomnia.</a:t>
            </a:r>
          </a:p>
          <a:p>
            <a:r>
              <a:rPr lang="en-US" dirty="0" smtClean="0"/>
              <a:t>Hops – </a:t>
            </a:r>
            <a:r>
              <a:rPr lang="en-US" dirty="0" smtClean="0">
                <a:solidFill>
                  <a:srgbClr val="0000FF"/>
                </a:solidFill>
              </a:rPr>
              <a:t>Sedative for sleep.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rt-cm.v02-fig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37</TotalTime>
  <Words>168</Words>
  <Application>Microsoft Macintosh PowerPoint</Application>
  <PresentationFormat>On-screen Show (4:3)</PresentationFormat>
  <Paragraphs>30</Paragraphs>
  <Slides>6</Slides>
  <Notes>0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INSOMNIA - TREATMENT</vt:lpstr>
      <vt:lpstr>HOW DO WE TREAT IT?</vt:lpstr>
      <vt:lpstr>MEDICATIONS…..</vt:lpstr>
      <vt:lpstr>PSYCHOLOGICAL HELP…</vt:lpstr>
      <vt:lpstr>Herbal Remedies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INSOMNIA - TREATMENT</dc:title>
  <dc:creator>Olivia Emma Edwards</dc:creator>
  <cp:lastModifiedBy>Olivia Emma Edwards</cp:lastModifiedBy>
  <cp:revision>4</cp:revision>
  <dcterms:created xsi:type="dcterms:W3CDTF">2008-10-07T04:33:33Z</dcterms:created>
  <dcterms:modified xsi:type="dcterms:W3CDTF">2008-10-07T05:10:44Z</dcterms:modified>
</cp:coreProperties>
</file>